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IBM Plex Serif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jAEDXObFeMmBJGzwx0wSvjmRmH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IBMPlexSerif-bold.fntdata"/><Relationship Id="rId16" Type="http://schemas.openxmlformats.org/officeDocument/2006/relationships/font" Target="fonts/IBMPlexSerif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IBMPlexSerif-boldItalic.fntdata"/><Relationship Id="rId6" Type="http://schemas.openxmlformats.org/officeDocument/2006/relationships/slide" Target="slides/slide1.xml"/><Relationship Id="rId18" Type="http://schemas.openxmlformats.org/officeDocument/2006/relationships/font" Target="fonts/IBMPlexSerif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C0-7542-9021-A4A9CC1784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C0-7542-9021-A4A9CC1784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C0-7542-9021-A4A9CC1784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0490079"/>
        <c:axId val="661061871"/>
      </c:barChart>
      <c:catAx>
        <c:axId val="530490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661061871"/>
        <c:crosses val="autoZero"/>
        <c:auto val="1"/>
        <c:lblAlgn val="ctr"/>
        <c:lblOffset val="100"/>
        <c:noMultiLvlLbl val="0"/>
      </c:catAx>
      <c:valAx>
        <c:axId val="6610618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530490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Relationship Id="rId3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2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109728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4"/>
          <p:cNvSpPr txBox="1"/>
          <p:nvPr>
            <p:ph type="ctrTitle"/>
          </p:nvPr>
        </p:nvSpPr>
        <p:spPr>
          <a:xfrm>
            <a:off x="1055688" y="368301"/>
            <a:ext cx="7885112" cy="3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BM Plex Serif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" type="subTitle"/>
          </p:nvPr>
        </p:nvSpPr>
        <p:spPr>
          <a:xfrm>
            <a:off x="1055688" y="3428999"/>
            <a:ext cx="7885112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4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0" name="Google Shape;2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type="title">
  <p:cSld name="TITLE">
    <p:bg>
      <p:bgPr>
        <a:solidFill>
          <a:schemeClr val="accent5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144000" y="0"/>
            <a:ext cx="304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5"/>
          <p:cNvSpPr txBox="1"/>
          <p:nvPr>
            <p:ph type="ctrTitle"/>
          </p:nvPr>
        </p:nvSpPr>
        <p:spPr>
          <a:xfrm>
            <a:off x="1055688" y="368301"/>
            <a:ext cx="7885112" cy="3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IBM Plex Serif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" type="subTitle"/>
          </p:nvPr>
        </p:nvSpPr>
        <p:spPr>
          <a:xfrm>
            <a:off x="1055688" y="3428999"/>
            <a:ext cx="7885112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15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2" name="Google Shape;3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1055688" y="365125"/>
            <a:ext cx="1029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1055687" y="1681163"/>
            <a:ext cx="5183537" cy="7057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1055687" y="2505075"/>
            <a:ext cx="5183537" cy="3155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3" type="body"/>
          </p:nvPr>
        </p:nvSpPr>
        <p:spPr>
          <a:xfrm>
            <a:off x="6636987" y="1681163"/>
            <a:ext cx="5183537" cy="7057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8" name="Google Shape;38;p16"/>
          <p:cNvSpPr txBox="1"/>
          <p:nvPr>
            <p:ph idx="4" type="body"/>
          </p:nvPr>
        </p:nvSpPr>
        <p:spPr>
          <a:xfrm>
            <a:off x="6636987" y="2505075"/>
            <a:ext cx="5183537" cy="3155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0" name="Google Shape;4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109728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7"/>
          <p:cNvSpPr txBox="1"/>
          <p:nvPr>
            <p:ph type="title"/>
          </p:nvPr>
        </p:nvSpPr>
        <p:spPr>
          <a:xfrm>
            <a:off x="1055688" y="368300"/>
            <a:ext cx="788511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" type="body"/>
          </p:nvPr>
        </p:nvSpPr>
        <p:spPr>
          <a:xfrm>
            <a:off x="1055688" y="1825625"/>
            <a:ext cx="7885112" cy="38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6" name="Google Shape;4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bg>
      <p:bgPr>
        <a:solidFill>
          <a:schemeClr val="dk2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840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solidFill>
          <a:srgbClr val="C7D6D9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1055687" y="368300"/>
            <a:ext cx="9720343" cy="5292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3" name="Google Shape;53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109728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ith-bulletpoints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/>
          <p:nvPr>
            <p:ph type="title"/>
          </p:nvPr>
        </p:nvSpPr>
        <p:spPr>
          <a:xfrm>
            <a:off x="1055687" y="368300"/>
            <a:ext cx="3716337" cy="1689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BM Plex Serif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" type="body"/>
          </p:nvPr>
        </p:nvSpPr>
        <p:spPr>
          <a:xfrm>
            <a:off x="5183187" y="368301"/>
            <a:ext cx="6637337" cy="52927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20"/>
          <p:cNvSpPr txBox="1"/>
          <p:nvPr>
            <p:ph idx="2" type="body"/>
          </p:nvPr>
        </p:nvSpPr>
        <p:spPr>
          <a:xfrm>
            <a:off x="1055687" y="2146300"/>
            <a:ext cx="3716338" cy="351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20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0" name="Google Shape;60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-photos">
  <p:cSld name="Two-photo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6162261" y="368300"/>
            <a:ext cx="5658263" cy="5292725"/>
          </a:xfrm>
          <a:prstGeom prst="rect">
            <a:avLst/>
          </a:prstGeom>
          <a:solidFill>
            <a:srgbClr val="DBDBDB"/>
          </a:solidFill>
          <a:ln>
            <a:noFill/>
          </a:ln>
        </p:spPr>
      </p:sp>
      <p:sp>
        <p:nvSpPr>
          <p:cNvPr id="64" name="Google Shape;64;p21"/>
          <p:cNvSpPr/>
          <p:nvPr>
            <p:ph idx="3" type="pic"/>
          </p:nvPr>
        </p:nvSpPr>
        <p:spPr>
          <a:xfrm>
            <a:off x="381662" y="368300"/>
            <a:ext cx="5658263" cy="5292725"/>
          </a:xfrm>
          <a:prstGeom prst="rect">
            <a:avLst/>
          </a:prstGeom>
          <a:solidFill>
            <a:srgbClr val="DBDBDB"/>
          </a:solidFill>
          <a:ln>
            <a:noFill/>
          </a:ln>
        </p:spPr>
      </p:sp>
      <p:pic>
        <p:nvPicPr>
          <p:cNvPr id="65" name="Google Shape;6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solidFill>
          <a:schemeClr val="dk2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109728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>
            <p:ph type="ctrTitle"/>
          </p:nvPr>
        </p:nvSpPr>
        <p:spPr>
          <a:xfrm>
            <a:off x="1055688" y="368301"/>
            <a:ext cx="7885112" cy="3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BM Plex Serif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3"/>
          <p:cNvSpPr txBox="1"/>
          <p:nvPr>
            <p:ph idx="1" type="subTitle"/>
          </p:nvPr>
        </p:nvSpPr>
        <p:spPr>
          <a:xfrm>
            <a:off x="1055688" y="3428999"/>
            <a:ext cx="7885112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0" name="Google Shape;70;p13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1" name="Google Shape;7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chemeClr val="accen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840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2"/>
          <p:cNvSpPr txBox="1"/>
          <p:nvPr>
            <p:ph type="ctrTitle"/>
          </p:nvPr>
        </p:nvSpPr>
        <p:spPr>
          <a:xfrm>
            <a:off x="1055688" y="368301"/>
            <a:ext cx="7885112" cy="3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BM Plex Serif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" type="subTitle"/>
          </p:nvPr>
        </p:nvSpPr>
        <p:spPr>
          <a:xfrm>
            <a:off x="1055688" y="3428999"/>
            <a:ext cx="7885112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6" name="Google Shape;76;p22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7" name="Google Shape;7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chemeClr val="lt2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109728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3"/>
          <p:cNvSpPr txBox="1"/>
          <p:nvPr>
            <p:ph type="ctrTitle"/>
          </p:nvPr>
        </p:nvSpPr>
        <p:spPr>
          <a:xfrm>
            <a:off x="1055688" y="368301"/>
            <a:ext cx="7885112" cy="3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IBM Plex Serif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" type="subTitle"/>
          </p:nvPr>
        </p:nvSpPr>
        <p:spPr>
          <a:xfrm>
            <a:off x="1055688" y="3428999"/>
            <a:ext cx="7885112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2" name="Google Shape;82;p23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3" name="Google Shape;8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AEC88E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/>
          <p:nvPr>
            <p:ph type="title"/>
          </p:nvPr>
        </p:nvSpPr>
        <p:spPr>
          <a:xfrm>
            <a:off x="1055688" y="2400300"/>
            <a:ext cx="7885112" cy="250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IBM Plex Serif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" type="body"/>
          </p:nvPr>
        </p:nvSpPr>
        <p:spPr>
          <a:xfrm>
            <a:off x="1055688" y="4991100"/>
            <a:ext cx="7885112" cy="669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87" name="Google Shape;87;p24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8" name="Google Shape;88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728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FEEA98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840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5"/>
          <p:cNvSpPr txBox="1"/>
          <p:nvPr>
            <p:ph type="title"/>
          </p:nvPr>
        </p:nvSpPr>
        <p:spPr>
          <a:xfrm>
            <a:off x="1055688" y="368300"/>
            <a:ext cx="788511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5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4" name="Google Shape;9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72800" y="0"/>
            <a:ext cx="1219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6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8" name="Google Shape;9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-photos_with_captions">
  <p:cSld name="Two-photos_with_captions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1" name="Google Shape;101;p27"/>
          <p:cNvSpPr/>
          <p:nvPr>
            <p:ph idx="2" type="pic"/>
          </p:nvPr>
        </p:nvSpPr>
        <p:spPr>
          <a:xfrm>
            <a:off x="6162261" y="368300"/>
            <a:ext cx="5658263" cy="4734725"/>
          </a:xfrm>
          <a:prstGeom prst="rect">
            <a:avLst/>
          </a:prstGeom>
          <a:solidFill>
            <a:srgbClr val="DBDBDB"/>
          </a:solidFill>
          <a:ln>
            <a:noFill/>
          </a:ln>
        </p:spPr>
      </p:sp>
      <p:sp>
        <p:nvSpPr>
          <p:cNvPr id="102" name="Google Shape;102;p27"/>
          <p:cNvSpPr/>
          <p:nvPr>
            <p:ph idx="3" type="pic"/>
          </p:nvPr>
        </p:nvSpPr>
        <p:spPr>
          <a:xfrm>
            <a:off x="381662" y="368300"/>
            <a:ext cx="5658263" cy="4734725"/>
          </a:xfrm>
          <a:prstGeom prst="rect">
            <a:avLst/>
          </a:prstGeom>
          <a:solidFill>
            <a:srgbClr val="DBDBDB"/>
          </a:solidFill>
          <a:ln>
            <a:noFill/>
          </a:ln>
        </p:spPr>
      </p:sp>
      <p:sp>
        <p:nvSpPr>
          <p:cNvPr id="103" name="Google Shape;103;p27"/>
          <p:cNvSpPr txBox="1"/>
          <p:nvPr>
            <p:ph idx="1" type="body"/>
          </p:nvPr>
        </p:nvSpPr>
        <p:spPr>
          <a:xfrm>
            <a:off x="371475" y="5103025"/>
            <a:ext cx="5724525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erif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erif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erif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erif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7"/>
          <p:cNvSpPr txBox="1"/>
          <p:nvPr>
            <p:ph idx="4" type="body"/>
          </p:nvPr>
        </p:nvSpPr>
        <p:spPr>
          <a:xfrm>
            <a:off x="6162261" y="5103025"/>
            <a:ext cx="5663208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erif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erif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erif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erif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erif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5" name="Google Shape;105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_photo">
  <p:cSld name="Big_photo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8" name="Google Shape;108;p28"/>
          <p:cNvSpPr/>
          <p:nvPr>
            <p:ph idx="2" type="pic"/>
          </p:nvPr>
        </p:nvSpPr>
        <p:spPr>
          <a:xfrm>
            <a:off x="381662" y="368300"/>
            <a:ext cx="11438863" cy="5292725"/>
          </a:xfrm>
          <a:prstGeom prst="rect">
            <a:avLst/>
          </a:prstGeom>
          <a:solidFill>
            <a:srgbClr val="DBDBDB"/>
          </a:solidFill>
          <a:ln>
            <a:noFill/>
          </a:ln>
        </p:spPr>
      </p:sp>
      <p:pic>
        <p:nvPicPr>
          <p:cNvPr id="109" name="Google Shape;109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ackground_pattern">
  <p:cSld name="2_Background_pattern">
    <p:bg>
      <p:bgPr>
        <a:solidFill>
          <a:schemeClr val="dk2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198" y="6058491"/>
            <a:ext cx="1706859" cy="43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15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1055688" y="368300"/>
            <a:ext cx="1077631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IBM Plex Serif"/>
              <a:buNone/>
              <a:defRPr b="0" i="0" sz="44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1055688" y="1825625"/>
            <a:ext cx="10776312" cy="38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9408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216275" y="6129336"/>
            <a:ext cx="41148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F8F8F8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34">
          <p15:clr>
            <a:srgbClr val="F26B43"/>
          </p15:clr>
        </p15:guide>
        <p15:guide id="4" pos="7446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orient="horz" pos="232">
          <p15:clr>
            <a:srgbClr val="F26B43"/>
          </p15:clr>
        </p15:guide>
        <p15:guide id="7" pos="2026">
          <p15:clr>
            <a:srgbClr val="F26B43"/>
          </p15:clr>
        </p15:guide>
        <p15:guide id="8" pos="5632">
          <p15:clr>
            <a:srgbClr val="F26B43"/>
          </p15:clr>
        </p15:guide>
        <p15:guide id="9" pos="665">
          <p15:clr>
            <a:srgbClr val="F26B43"/>
          </p15:clr>
        </p15:guide>
        <p15:guide id="10" orient="horz" pos="356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1055688" y="368300"/>
            <a:ext cx="1077631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IBM Plex Serif"/>
              <a:buNone/>
              <a:defRPr b="0" i="0" sz="44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1055688" y="1825625"/>
            <a:ext cx="10776312" cy="38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89408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216275" y="6129336"/>
            <a:ext cx="41148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D8D8D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34">
          <p15:clr>
            <a:srgbClr val="F26B43"/>
          </p15:clr>
        </p15:guide>
        <p15:guide id="4" pos="7446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orient="horz" pos="232">
          <p15:clr>
            <a:srgbClr val="F26B43"/>
          </p15:clr>
        </p15:guide>
        <p15:guide id="7" pos="2026">
          <p15:clr>
            <a:srgbClr val="F26B43"/>
          </p15:clr>
        </p15:guide>
        <p15:guide id="8" pos="5632">
          <p15:clr>
            <a:srgbClr val="F26B43"/>
          </p15:clr>
        </p15:guide>
        <p15:guide id="9" pos="665">
          <p15:clr>
            <a:srgbClr val="F26B43"/>
          </p15:clr>
        </p15:guide>
        <p15:guide id="10" orient="horz" pos="356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Relationship Id="rId4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 txBox="1"/>
          <p:nvPr>
            <p:ph type="ctrTitle"/>
          </p:nvPr>
        </p:nvSpPr>
        <p:spPr>
          <a:xfrm>
            <a:off x="1055688" y="368301"/>
            <a:ext cx="7885112" cy="3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BM Plex Serif"/>
              <a:buNone/>
            </a:pPr>
            <a:r>
              <a:rPr lang="en-GB"/>
              <a:t>Tiitelleht</a:t>
            </a:r>
            <a:br>
              <a:rPr lang="en-GB"/>
            </a:br>
            <a:r>
              <a:rPr lang="en-GB"/>
              <a:t>Esitluse pealkiri</a:t>
            </a:r>
            <a:br>
              <a:rPr lang="en-GB"/>
            </a:br>
            <a:r>
              <a:rPr lang="en-GB"/>
              <a:t>vajadusel kolmel real</a:t>
            </a:r>
            <a:endParaRPr/>
          </a:p>
        </p:txBody>
      </p:sp>
      <p:sp>
        <p:nvSpPr>
          <p:cNvPr id="118" name="Google Shape;118;p1"/>
          <p:cNvSpPr txBox="1"/>
          <p:nvPr>
            <p:ph idx="1" type="subTitle"/>
          </p:nvPr>
        </p:nvSpPr>
        <p:spPr>
          <a:xfrm>
            <a:off x="1055688" y="3428999"/>
            <a:ext cx="7885112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/>
              <a:t>Eesnimi Perekonnanimi</a:t>
            </a:r>
            <a:br>
              <a:rPr lang="en-GB"/>
            </a:br>
            <a:r>
              <a:rPr lang="en-GB"/>
              <a:t>Vormsi Vallavalitsus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 txBox="1"/>
          <p:nvPr>
            <p:ph type="ctrTitle"/>
          </p:nvPr>
        </p:nvSpPr>
        <p:spPr>
          <a:xfrm>
            <a:off x="1055688" y="368301"/>
            <a:ext cx="7885112" cy="3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IBM Plex Serif"/>
              <a:buNone/>
            </a:pPr>
            <a:r>
              <a:rPr lang="en-GB"/>
              <a:t>Esitluse vahepealkiri</a:t>
            </a:r>
            <a:br>
              <a:rPr lang="en-GB"/>
            </a:br>
            <a:r>
              <a:rPr lang="en-GB"/>
              <a:t>vajadusel kahel real</a:t>
            </a:r>
            <a:endParaRPr/>
          </a:p>
        </p:txBody>
      </p:sp>
      <p:sp>
        <p:nvSpPr>
          <p:cNvPr id="124" name="Google Shape;124;p2"/>
          <p:cNvSpPr txBox="1"/>
          <p:nvPr>
            <p:ph idx="1" type="subTitle"/>
          </p:nvPr>
        </p:nvSpPr>
        <p:spPr>
          <a:xfrm>
            <a:off x="1055688" y="3428999"/>
            <a:ext cx="78852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Vajadusel lisatekst</a:t>
            </a:r>
            <a:endParaRPr/>
          </a:p>
        </p:txBody>
      </p:sp>
      <p:sp>
        <p:nvSpPr>
          <p:cNvPr id="125" name="Google Shape;125;p2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 txBox="1"/>
          <p:nvPr>
            <p:ph type="title"/>
          </p:nvPr>
        </p:nvSpPr>
        <p:spPr>
          <a:xfrm>
            <a:off x="1055688" y="365125"/>
            <a:ext cx="10299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IBM Plex Serif"/>
              <a:buNone/>
            </a:pPr>
            <a:r>
              <a:rPr lang="en-GB"/>
              <a:t>Slaidi pealkiri </a:t>
            </a:r>
            <a:br>
              <a:rPr lang="en-GB"/>
            </a:br>
            <a:r>
              <a:rPr lang="en-GB"/>
              <a:t>vajadusel kahel real</a:t>
            </a:r>
            <a:endParaRPr/>
          </a:p>
        </p:txBody>
      </p:sp>
      <p:sp>
        <p:nvSpPr>
          <p:cNvPr id="131" name="Google Shape;131;p3"/>
          <p:cNvSpPr txBox="1"/>
          <p:nvPr>
            <p:ph idx="1" type="body"/>
          </p:nvPr>
        </p:nvSpPr>
        <p:spPr>
          <a:xfrm>
            <a:off x="1055687" y="1681163"/>
            <a:ext cx="51834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Teem</a:t>
            </a:r>
            <a:r>
              <a:rPr lang="en-GB"/>
              <a:t>a 1</a:t>
            </a:r>
            <a:r>
              <a:rPr lang="en-GB"/>
              <a:t>:</a:t>
            </a:r>
            <a:endParaRPr/>
          </a:p>
        </p:txBody>
      </p:sp>
      <p:sp>
        <p:nvSpPr>
          <p:cNvPr id="132" name="Google Shape;132;p3"/>
          <p:cNvSpPr txBox="1"/>
          <p:nvPr>
            <p:ph idx="2" type="body"/>
          </p:nvPr>
        </p:nvSpPr>
        <p:spPr>
          <a:xfrm>
            <a:off x="1055687" y="2505075"/>
            <a:ext cx="5183400" cy="3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Eesti ipsum riik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Digi loodus värske õhk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tiigrihüpe neli aastaaega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Euroopa Liit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Aeg iseendaga</a:t>
            </a:r>
            <a:endParaRPr/>
          </a:p>
        </p:txBody>
      </p:sp>
      <p:sp>
        <p:nvSpPr>
          <p:cNvPr id="133" name="Google Shape;133;p3"/>
          <p:cNvSpPr txBox="1"/>
          <p:nvPr>
            <p:ph idx="3" type="body"/>
          </p:nvPr>
        </p:nvSpPr>
        <p:spPr>
          <a:xfrm>
            <a:off x="6636987" y="1681163"/>
            <a:ext cx="51834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Teema 2:</a:t>
            </a:r>
            <a:endParaRPr/>
          </a:p>
        </p:txBody>
      </p:sp>
      <p:sp>
        <p:nvSpPr>
          <p:cNvPr id="134" name="Google Shape;134;p3"/>
          <p:cNvSpPr txBox="1"/>
          <p:nvPr>
            <p:ph idx="4" type="body"/>
          </p:nvPr>
        </p:nvSpPr>
        <p:spPr>
          <a:xfrm>
            <a:off x="6636987" y="2505075"/>
            <a:ext cx="5183400" cy="3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Meie inimesed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Värske õhk rändrahnud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Tant</a:t>
            </a:r>
            <a:r>
              <a:rPr lang="en-GB"/>
              <a:t>su</a:t>
            </a:r>
            <a:r>
              <a:rPr lang="en-GB"/>
              <a:t>pidu milleks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Ilus keel elektritõuksid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Samblikud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Mägiveised</a:t>
            </a:r>
            <a:endParaRPr/>
          </a:p>
        </p:txBody>
      </p:sp>
      <p:sp>
        <p:nvSpPr>
          <p:cNvPr id="135" name="Google Shape;135;p3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/>
          <p:nvPr>
            <p:ph type="title"/>
          </p:nvPr>
        </p:nvSpPr>
        <p:spPr>
          <a:xfrm>
            <a:off x="1055688" y="368300"/>
            <a:ext cx="788511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IBM Plex Serif"/>
              <a:buNone/>
            </a:pPr>
            <a:r>
              <a:rPr lang="en-GB"/>
              <a:t>Slaidi pealkiri</a:t>
            </a:r>
            <a:br>
              <a:rPr lang="en-GB"/>
            </a:br>
            <a:r>
              <a:rPr lang="en-GB"/>
              <a:t>vajadusel kahel real</a:t>
            </a:r>
            <a:endParaRPr/>
          </a:p>
        </p:txBody>
      </p:sp>
      <p:sp>
        <p:nvSpPr>
          <p:cNvPr id="141" name="Google Shape;141;p4"/>
          <p:cNvSpPr txBox="1"/>
          <p:nvPr>
            <p:ph idx="1" type="body"/>
          </p:nvPr>
        </p:nvSpPr>
        <p:spPr>
          <a:xfrm>
            <a:off x="1055688" y="1825625"/>
            <a:ext cx="7885112" cy="38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Uuenduslik Vormsi kõige ettevõtlikum parim maksukeskkond, miks Põhja-Euroopa.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Piiripealne, mis rahvariided kuidas.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Seenelkäik, laulupidu või Vormsi Vaib eristuv digitaalne Vormsi kõige ettevõtlikum;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Mis talharpa ilus keel milleks, põhjamaine hotell keskaeg turvaline elukeskkond digitaalne keskus;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/>
              <a:t>Aeg iseendaga meri, raba suitsusaun värske õhk.</a:t>
            </a:r>
            <a:endParaRPr/>
          </a:p>
        </p:txBody>
      </p:sp>
      <p:sp>
        <p:nvSpPr>
          <p:cNvPr id="142" name="Google Shape;142;p4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type="title"/>
          </p:nvPr>
        </p:nvSpPr>
        <p:spPr>
          <a:xfrm>
            <a:off x="1055687" y="368300"/>
            <a:ext cx="9720343" cy="5292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IBM Plex Serif"/>
              <a:buNone/>
            </a:pPr>
            <a:r>
              <a:rPr lang="en-GB"/>
              <a:t>“Inspireeriv tsitaat, Põhja-Euroopa kõik lähedal ja nutikad inimesed Vormsi Vaib turvaline elukeskkond elektritõuksid ilus keel raba. Ilus keel ehk ujumine puhas toit meie inimesed.”</a:t>
            </a:r>
            <a:endParaRPr/>
          </a:p>
        </p:txBody>
      </p:sp>
      <p:sp>
        <p:nvSpPr>
          <p:cNvPr id="152" name="Google Shape;152;p6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 txBox="1"/>
          <p:nvPr>
            <p:ph type="title"/>
          </p:nvPr>
        </p:nvSpPr>
        <p:spPr>
          <a:xfrm>
            <a:off x="1055687" y="368300"/>
            <a:ext cx="3716337" cy="1689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BM Plex Serif"/>
              <a:buNone/>
            </a:pPr>
            <a:r>
              <a:rPr lang="en-GB"/>
              <a:t>Slaidi pealkiri</a:t>
            </a:r>
            <a:br>
              <a:rPr lang="en-GB"/>
            </a:br>
            <a:r>
              <a:rPr lang="en-GB"/>
              <a:t>vajadusel </a:t>
            </a:r>
            <a:br>
              <a:rPr lang="en-GB"/>
            </a:br>
            <a:r>
              <a:rPr lang="en-GB"/>
              <a:t>kolmel real</a:t>
            </a:r>
            <a:endParaRPr/>
          </a:p>
        </p:txBody>
      </p:sp>
      <p:sp>
        <p:nvSpPr>
          <p:cNvPr id="158" name="Google Shape;158;p7"/>
          <p:cNvSpPr txBox="1"/>
          <p:nvPr>
            <p:ph idx="2" type="body"/>
          </p:nvPr>
        </p:nvSpPr>
        <p:spPr>
          <a:xfrm>
            <a:off x="1055687" y="2146300"/>
            <a:ext cx="3716338" cy="351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/>
              <a:t>Arvo Pärt turvaline elukeskkond jaanilõke ning miks tiigrihüpe hotell viis aastaaega kus. 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/>
              <a:t>Jaanilõke meri orgaaniline aeg iseendaga Põhja-Euroopa ka. 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/>
              <a:t>Puhas toit Põhja-Euroopa miks mida või Jazzkaar ning neli aastaaega UNESCO jaanilõke valged ööd.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/>
              <a:t>Hapukapsas optimistlikud inimesed. Simple Session meie inimesed miks e-riik mida.</a:t>
            </a:r>
            <a:endParaRPr/>
          </a:p>
        </p:txBody>
      </p:sp>
      <p:sp>
        <p:nvSpPr>
          <p:cNvPr id="159" name="Google Shape;159;p7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aphicFrame>
        <p:nvGraphicFramePr>
          <p:cNvPr id="160" name="Google Shape;160;p7"/>
          <p:cNvGraphicFramePr/>
          <p:nvPr/>
        </p:nvGraphicFramePr>
        <p:xfrm>
          <a:off x="5183188" y="368300"/>
          <a:ext cx="6637337" cy="5292725"/>
        </p:xfrm>
        <a:graphic>
          <a:graphicData uri="http://schemas.openxmlformats.org/drawingml/2006/chart">
            <c:chart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 txBox="1"/>
          <p:nvPr>
            <p:ph type="title"/>
          </p:nvPr>
        </p:nvSpPr>
        <p:spPr>
          <a:xfrm>
            <a:off x="1055687" y="368300"/>
            <a:ext cx="3716337" cy="1689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BM Plex Serif"/>
              <a:buNone/>
            </a:pPr>
            <a:r>
              <a:rPr lang="en-GB"/>
              <a:t>Slaidi pealkiri</a:t>
            </a:r>
            <a:br>
              <a:rPr lang="en-GB"/>
            </a:br>
            <a:r>
              <a:rPr lang="en-GB"/>
              <a:t>vajadusel </a:t>
            </a:r>
            <a:br>
              <a:rPr lang="en-GB"/>
            </a:br>
            <a:r>
              <a:rPr lang="en-GB"/>
              <a:t>kolmel real</a:t>
            </a:r>
            <a:endParaRPr/>
          </a:p>
        </p:txBody>
      </p:sp>
      <p:sp>
        <p:nvSpPr>
          <p:cNvPr id="166" name="Google Shape;166;p8"/>
          <p:cNvSpPr txBox="1"/>
          <p:nvPr>
            <p:ph idx="2" type="body"/>
          </p:nvPr>
        </p:nvSpPr>
        <p:spPr>
          <a:xfrm>
            <a:off x="1055687" y="2146300"/>
            <a:ext cx="3716338" cy="3514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/>
              <a:t>Arvo Pärt turvaline elukeskkond jaanilõke ning miks tiigrihüpe hotell viis aastaaega kus. 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/>
              <a:t>Jaanilõke meri orgaaniline aeg iseendaga Põhja-Euroopa ka. 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/>
              <a:t>Puhas toit Põhja-Euroopa miks mida või Vormsi Vaib ning neli aastaaega UNESCO jaanilõke valged ööd.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/>
              <a:t>Hapukapsas optimistlikud inimesed. Talharpa meie inimesed miks e-riik mida.</a:t>
            </a:r>
            <a:endParaRPr/>
          </a:p>
        </p:txBody>
      </p:sp>
      <p:sp>
        <p:nvSpPr>
          <p:cNvPr id="167" name="Google Shape;167;p8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68" name="Google Shape;168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003" l="13038" r="11243" t="5381"/>
          <a:stretch/>
        </p:blipFill>
        <p:spPr>
          <a:xfrm>
            <a:off x="5183188" y="361465"/>
            <a:ext cx="6637337" cy="52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/>
          <p:cNvSpPr txBox="1"/>
          <p:nvPr/>
        </p:nvSpPr>
        <p:spPr>
          <a:xfrm>
            <a:off x="9128097" y="7267492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4339" r="14339" t="0"/>
          <a:stretch/>
        </p:blipFill>
        <p:spPr>
          <a:xfrm>
            <a:off x="6162261" y="368300"/>
            <a:ext cx="5658263" cy="5292725"/>
          </a:xfrm>
          <a:prstGeom prst="rect">
            <a:avLst/>
          </a:prstGeom>
          <a:solidFill>
            <a:srgbClr val="DBDBDB"/>
          </a:solidFill>
          <a:ln>
            <a:noFill/>
          </a:ln>
        </p:spPr>
      </p:pic>
      <p:pic>
        <p:nvPicPr>
          <p:cNvPr id="175" name="Google Shape;175;p9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14329" r="14329" t="0"/>
          <a:stretch/>
        </p:blipFill>
        <p:spPr>
          <a:xfrm>
            <a:off x="381662" y="368300"/>
            <a:ext cx="5658263" cy="5292725"/>
          </a:xfrm>
          <a:prstGeom prst="rect">
            <a:avLst/>
          </a:prstGeom>
          <a:solidFill>
            <a:srgbClr val="DBDBDB"/>
          </a:solidFill>
          <a:ln>
            <a:noFill/>
          </a:ln>
        </p:spPr>
      </p:pic>
      <p:sp>
        <p:nvSpPr>
          <p:cNvPr id="176" name="Google Shape;176;p9"/>
          <p:cNvSpPr txBox="1"/>
          <p:nvPr>
            <p:ph idx="12" type="sldNum"/>
          </p:nvPr>
        </p:nvSpPr>
        <p:spPr>
          <a:xfrm>
            <a:off x="10572000" y="6129336"/>
            <a:ext cx="12600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"/>
          <p:cNvSpPr txBox="1"/>
          <p:nvPr>
            <p:ph type="ctrTitle"/>
          </p:nvPr>
        </p:nvSpPr>
        <p:spPr>
          <a:xfrm>
            <a:off x="1055688" y="368301"/>
            <a:ext cx="7885112" cy="3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BM Plex Serif"/>
              <a:buNone/>
            </a:pPr>
            <a:r>
              <a:rPr lang="en-GB"/>
              <a:t>Aitüma!</a:t>
            </a:r>
            <a:endParaRPr/>
          </a:p>
        </p:txBody>
      </p:sp>
      <p:sp>
        <p:nvSpPr>
          <p:cNvPr id="182" name="Google Shape;182;p10"/>
          <p:cNvSpPr txBox="1"/>
          <p:nvPr>
            <p:ph idx="1" type="subTitle"/>
          </p:nvPr>
        </p:nvSpPr>
        <p:spPr>
          <a:xfrm>
            <a:off x="1055688" y="3428999"/>
            <a:ext cx="7885112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/>
              <a:t>Eesnimi Perekonnanimi</a:t>
            </a:r>
            <a:br>
              <a:rPr lang="en-GB"/>
            </a:br>
            <a:r>
              <a:rPr lang="en-GB"/>
              <a:t>Vormsi Vallavalitsus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Vormsi värvid (rootsi lipu sinisega">
      <a:dk1>
        <a:srgbClr val="333333"/>
      </a:dk1>
      <a:lt1>
        <a:srgbClr val="F5F5F5"/>
      </a:lt1>
      <a:dk2>
        <a:srgbClr val="7C272A"/>
      </a:dk2>
      <a:lt2>
        <a:srgbClr val="F4F4F4"/>
      </a:lt2>
      <a:accent1>
        <a:srgbClr val="005193"/>
      </a:accent1>
      <a:accent2>
        <a:srgbClr val="CF2830"/>
      </a:accent2>
      <a:accent3>
        <a:srgbClr val="CBA3D7"/>
      </a:accent3>
      <a:accent4>
        <a:srgbClr val="FECB00"/>
      </a:accent4>
      <a:accent5>
        <a:srgbClr val="A3BDC2"/>
      </a:accent5>
      <a:accent6>
        <a:srgbClr val="789E4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Vormsi värvid (rootsi lipu sinisega">
      <a:dk1>
        <a:srgbClr val="333333"/>
      </a:dk1>
      <a:lt1>
        <a:srgbClr val="F5F5F5"/>
      </a:lt1>
      <a:dk2>
        <a:srgbClr val="7C272A"/>
      </a:dk2>
      <a:lt2>
        <a:srgbClr val="F4F4F4"/>
      </a:lt2>
      <a:accent1>
        <a:srgbClr val="005193"/>
      </a:accent1>
      <a:accent2>
        <a:srgbClr val="CF2830"/>
      </a:accent2>
      <a:accent3>
        <a:srgbClr val="CBA3D7"/>
      </a:accent3>
      <a:accent4>
        <a:srgbClr val="FECB00"/>
      </a:accent4>
      <a:accent5>
        <a:srgbClr val="A3BDC2"/>
      </a:accent5>
      <a:accent6>
        <a:srgbClr val="789E4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2023-02-15T10:04:19Z</dcterms:created>
  <dc:creator>Kata Varblane</dc:creator>
</cp:coreProperties>
</file>